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oly.org/wiki/index.php/Template:Coffe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og.okfn.org/2014/04/01/happy-spring-cleaning-community-style/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a/agenda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ara.sprinkle@hcps.net" TargetMode="External"/><Relationship Id="rId2" Type="http://schemas.openxmlformats.org/officeDocument/2006/relationships/hyperlink" Target="mailto:Daniel.cribb@hcps.ne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volunteer-charity-cloud-community-1326758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bellpropertymanagement.com/blog/2016/06/21/community-association-life-can-condo-staff-be-used-for-personal-tasks-by-resident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6E77-CCFA-47A8-B565-D0F949C88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9" y="447263"/>
            <a:ext cx="11622156" cy="3438937"/>
          </a:xfrm>
        </p:spPr>
        <p:txBody>
          <a:bodyPr>
            <a:normAutofit fontScale="90000"/>
          </a:bodyPr>
          <a:lstStyle/>
          <a:p>
            <a:r>
              <a:rPr lang="en-US" sz="13800" dirty="0"/>
              <a:t>Coffee Talk #1</a:t>
            </a:r>
            <a:br>
              <a:rPr lang="en-US" sz="13800" dirty="0"/>
            </a:br>
            <a:r>
              <a:rPr lang="en-US" sz="6000" dirty="0"/>
              <a:t>2021-2022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78B58-29E6-4892-8456-33C12DC89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276061"/>
          </a:xfrm>
        </p:spPr>
        <p:txBody>
          <a:bodyPr anchor="b">
            <a:normAutofit/>
          </a:bodyPr>
          <a:lstStyle/>
          <a:p>
            <a:r>
              <a:rPr lang="en-US" sz="3600" dirty="0"/>
              <a:t>Grab your cup of coffee</a:t>
            </a:r>
          </a:p>
          <a:p>
            <a:r>
              <a:rPr lang="en-US" sz="3600" dirty="0">
                <a:solidFill>
                  <a:schemeClr val="bg1"/>
                </a:solidFill>
                <a:highlight>
                  <a:srgbClr val="C0C0C0"/>
                </a:highlight>
              </a:rPr>
              <a:t>Mr. Cribb and Ms. Sprinkle </a:t>
            </a:r>
            <a:br>
              <a:rPr lang="en-US" sz="3600" dirty="0">
                <a:solidFill>
                  <a:schemeClr val="bg1"/>
                </a:solidFill>
                <a:highlight>
                  <a:srgbClr val="C0C0C0"/>
                </a:highlight>
              </a:rPr>
            </a:br>
            <a:r>
              <a:rPr lang="en-US" sz="3600" dirty="0">
                <a:solidFill>
                  <a:schemeClr val="bg1"/>
                </a:solidFill>
                <a:highlight>
                  <a:srgbClr val="C0C0C0"/>
                </a:highlight>
              </a:rPr>
              <a:t>will begin shortly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08717-CCF3-49A2-BF80-2D510032B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2934" y="4929807"/>
            <a:ext cx="2373551" cy="1600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31EEF-3E3E-48A6-BFE3-0A339D3B0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41741" y="5024230"/>
            <a:ext cx="2417325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DF70-D3BE-4804-997C-E102189C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1F9C-64D2-49EE-808B-204BF969EA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Welcome to the IB Family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Staying on top of all the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Contacting teachers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CAS? What are the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Quick Grade Level Focus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Question/Answer (as time allows)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BD37A-DD8B-4734-BEF9-D77D60689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8146" y="2486363"/>
            <a:ext cx="4129454" cy="27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CC95-AA28-421B-90FA-92244C15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on Top of the </a:t>
            </a:r>
            <a:r>
              <a:rPr lang="en-US" u="sng" dirty="0"/>
              <a:t>All</a:t>
            </a:r>
            <a:r>
              <a:rPr lang="en-US" dirty="0"/>
              <a:t> the Information!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2014B-1CD9-451F-9EF2-DAA6852AFB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15548"/>
            <a:ext cx="5106026" cy="481053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Parents</a:t>
            </a:r>
          </a:p>
          <a:p>
            <a:r>
              <a:rPr lang="en-US" dirty="0"/>
              <a:t>IB Twitter = @ib_rhs</a:t>
            </a:r>
          </a:p>
          <a:p>
            <a:r>
              <a:rPr lang="en-US" dirty="0"/>
              <a:t>Canvas (Download the parent app)</a:t>
            </a:r>
          </a:p>
          <a:p>
            <a:r>
              <a:rPr lang="en-US" dirty="0"/>
              <a:t>Remind:</a:t>
            </a:r>
          </a:p>
          <a:p>
            <a:pPr lvl="1"/>
            <a:r>
              <a:rPr lang="en-US" dirty="0"/>
              <a:t>@2025rhsibp</a:t>
            </a:r>
          </a:p>
          <a:p>
            <a:pPr lvl="1"/>
            <a:r>
              <a:rPr lang="en-US" dirty="0"/>
              <a:t>@2024rhsibp</a:t>
            </a:r>
          </a:p>
          <a:p>
            <a:pPr lvl="1"/>
            <a:r>
              <a:rPr lang="en-US" dirty="0"/>
              <a:t>@2023rhsibp</a:t>
            </a:r>
          </a:p>
          <a:p>
            <a:pPr lvl="1"/>
            <a:r>
              <a:rPr lang="en-US" dirty="0"/>
              <a:t>@2022rhsibp</a:t>
            </a:r>
          </a:p>
          <a:p>
            <a:r>
              <a:rPr lang="en-US" dirty="0"/>
              <a:t>Email:</a:t>
            </a:r>
          </a:p>
          <a:p>
            <a:pPr lvl="1"/>
            <a:r>
              <a:rPr lang="en-US" dirty="0">
                <a:hlinkClick r:id="rId2"/>
              </a:rPr>
              <a:t>Daniel.cribb@hcps.net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Kara.sprinkle@hcps.net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E5A1F-7A6A-41F6-A41F-86C70C3076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2" y="1815548"/>
            <a:ext cx="5290928" cy="4943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STUDENTS</a:t>
            </a:r>
          </a:p>
          <a:p>
            <a:r>
              <a:rPr lang="en-US" dirty="0"/>
              <a:t>Remind:</a:t>
            </a:r>
          </a:p>
          <a:p>
            <a:pPr lvl="1"/>
            <a:r>
              <a:rPr lang="en-US" dirty="0"/>
              <a:t>@2025rhsib</a:t>
            </a:r>
          </a:p>
          <a:p>
            <a:pPr lvl="1"/>
            <a:r>
              <a:rPr lang="en-US" dirty="0"/>
              <a:t>@2024rhsib</a:t>
            </a:r>
          </a:p>
          <a:p>
            <a:pPr lvl="1"/>
            <a:r>
              <a:rPr lang="en-US" dirty="0"/>
              <a:t>@2023rhsib</a:t>
            </a:r>
          </a:p>
          <a:p>
            <a:pPr lvl="1"/>
            <a:r>
              <a:rPr lang="en-US" dirty="0"/>
              <a:t>@2022rhsib</a:t>
            </a:r>
          </a:p>
          <a:p>
            <a:r>
              <a:rPr lang="en-US" dirty="0"/>
              <a:t>Stop by the IB Office</a:t>
            </a:r>
          </a:p>
          <a:p>
            <a:pPr lvl="1"/>
            <a:r>
              <a:rPr lang="en-US" dirty="0"/>
              <a:t>Before or after school</a:t>
            </a:r>
          </a:p>
          <a:p>
            <a:pPr lvl="1"/>
            <a:r>
              <a:rPr lang="en-US" dirty="0"/>
              <a:t>During Homeroom / JA / lunch</a:t>
            </a:r>
          </a:p>
          <a:p>
            <a:r>
              <a:rPr lang="en-US" dirty="0"/>
              <a:t>See Mr. Cribb @ Lunch (in the Cafeteria)</a:t>
            </a:r>
          </a:p>
          <a:p>
            <a:r>
              <a:rPr lang="en-US" dirty="0"/>
              <a:t>Make an appointment with MS. Sprinkle</a:t>
            </a:r>
          </a:p>
        </p:txBody>
      </p:sp>
    </p:spTree>
    <p:extLst>
      <p:ext uri="{BB962C8B-B14F-4D97-AF65-F5344CB8AC3E}">
        <p14:creationId xmlns:p14="http://schemas.microsoft.com/office/powerpoint/2010/main" val="328092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6C8A2E-A692-47DF-AFA4-345510E8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Contacting Teachers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B321E-A06C-452B-AFBF-E792371571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90016"/>
            <a:ext cx="10363826" cy="3649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PLEASE use </a:t>
            </a:r>
            <a:r>
              <a:rPr lang="en-US" sz="3600" b="1" u="sng" dirty="0"/>
              <a:t>CANVAS</a:t>
            </a:r>
            <a:r>
              <a:rPr lang="en-US" sz="3600" dirty="0"/>
              <a:t> to contact teachers</a:t>
            </a:r>
          </a:p>
        </p:txBody>
      </p:sp>
      <p:pic>
        <p:nvPicPr>
          <p:cNvPr id="1026" name="Picture 2" descr="Canvas Parent - Apps on Google Play">
            <a:extLst>
              <a:ext uri="{FF2B5EF4-FFF2-40B4-BE49-F238E27FC236}">
                <a16:creationId xmlns:a16="http://schemas.microsoft.com/office/drawing/2014/main" id="{12263D14-51E3-4164-9505-E23D9E4D1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875272"/>
            <a:ext cx="4876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vas Student - Apps on Google Play">
            <a:extLst>
              <a:ext uri="{FF2B5EF4-FFF2-40B4-BE49-F238E27FC236}">
                <a16:creationId xmlns:a16="http://schemas.microsoft.com/office/drawing/2014/main" id="{77D37632-73C1-4536-B7C0-307D9079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875272"/>
            <a:ext cx="4876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1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1385-5215-4296-BA74-E082A1E8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99249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dirty="0"/>
              <a:t>Let’s Talk about 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7369-7926-4678-A083-B6797B2FB2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7733"/>
            <a:ext cx="10363826" cy="4842093"/>
          </a:xfrm>
        </p:spPr>
        <p:txBody>
          <a:bodyPr>
            <a:normAutofit/>
          </a:bodyPr>
          <a:lstStyle/>
          <a:p>
            <a:r>
              <a:rPr lang="en-US" sz="2400" dirty="0"/>
              <a:t>What is it?</a:t>
            </a:r>
          </a:p>
          <a:p>
            <a:pPr lvl="1"/>
            <a:r>
              <a:rPr lang="en-US" sz="2000" dirty="0"/>
              <a:t>Creative</a:t>
            </a:r>
          </a:p>
          <a:p>
            <a:pPr lvl="1"/>
            <a:r>
              <a:rPr lang="en-US" sz="2000" dirty="0"/>
              <a:t>Action</a:t>
            </a:r>
          </a:p>
          <a:p>
            <a:pPr lvl="1"/>
            <a:r>
              <a:rPr lang="en-US" sz="2000" dirty="0"/>
              <a:t>Service</a:t>
            </a:r>
          </a:p>
          <a:p>
            <a:r>
              <a:rPr lang="en-US" sz="2400" dirty="0"/>
              <a:t>Why do IB students have to do it?</a:t>
            </a:r>
          </a:p>
          <a:p>
            <a:r>
              <a:rPr lang="en-US" sz="2400" dirty="0"/>
              <a:t>What are the requirements for 9</a:t>
            </a:r>
            <a:r>
              <a:rPr lang="en-US" sz="2400" baseline="30000" dirty="0"/>
              <a:t>th</a:t>
            </a:r>
            <a:r>
              <a:rPr lang="en-US" sz="2400" dirty="0"/>
              <a:t> and 10</a:t>
            </a:r>
            <a:r>
              <a:rPr lang="en-US" sz="2400" baseline="30000" dirty="0"/>
              <a:t>th</a:t>
            </a:r>
            <a:r>
              <a:rPr lang="en-US" sz="2400" dirty="0"/>
              <a:t> graders? </a:t>
            </a:r>
            <a:br>
              <a:rPr lang="en-US" sz="2400" dirty="0"/>
            </a:br>
            <a:r>
              <a:rPr lang="en-US" sz="2400" dirty="0"/>
              <a:t>11</a:t>
            </a:r>
            <a:r>
              <a:rPr lang="en-US" sz="2400" baseline="30000" dirty="0"/>
              <a:t>th</a:t>
            </a:r>
            <a:r>
              <a:rPr lang="en-US" sz="2400" dirty="0"/>
              <a:t> and 12</a:t>
            </a:r>
            <a:r>
              <a:rPr lang="en-US" sz="2400" baseline="30000" dirty="0"/>
              <a:t>th</a:t>
            </a:r>
            <a:r>
              <a:rPr lang="en-US" sz="2400" dirty="0"/>
              <a:t> graders?</a:t>
            </a:r>
          </a:p>
          <a:p>
            <a:r>
              <a:rPr lang="en-US" sz="2400" dirty="0"/>
              <a:t>What is a CAS Project?</a:t>
            </a:r>
          </a:p>
          <a:p>
            <a:r>
              <a:rPr lang="en-US" sz="2400" dirty="0"/>
              <a:t>Resources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3CC9F-124E-4998-B91D-6C0798036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37096" y="1924086"/>
            <a:ext cx="2817582" cy="22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4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CF27AF-5E13-4D85-B1F6-86112E36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25753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Grade level focus</a:t>
            </a:r>
            <a:br>
              <a:rPr lang="en-US" sz="6000" dirty="0"/>
            </a:br>
            <a:r>
              <a:rPr lang="en-US" sz="6000" dirty="0"/>
              <a:t>Pre-IB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F6C12C-ECF1-45E7-86BD-71908823CA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96033"/>
            <a:ext cx="5106026" cy="429875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Freshmen:</a:t>
            </a:r>
          </a:p>
          <a:p>
            <a:r>
              <a:rPr lang="en-US" dirty="0"/>
              <a:t>Get acclimated to the school</a:t>
            </a:r>
          </a:p>
          <a:p>
            <a:r>
              <a:rPr lang="en-US" dirty="0"/>
              <a:t>Join a club or sports</a:t>
            </a:r>
          </a:p>
          <a:p>
            <a:r>
              <a:rPr lang="en-US" dirty="0"/>
              <a:t>Focus on academics:</a:t>
            </a:r>
          </a:p>
          <a:p>
            <a:pPr lvl="1"/>
            <a:r>
              <a:rPr lang="en-US" dirty="0"/>
              <a:t>Pre-IB English 1</a:t>
            </a:r>
          </a:p>
          <a:p>
            <a:pPr lvl="1"/>
            <a:r>
              <a:rPr lang="en-US" dirty="0"/>
              <a:t>Pre-IB Biology (has an EOC)</a:t>
            </a:r>
          </a:p>
          <a:p>
            <a:pPr lvl="1"/>
            <a:r>
              <a:rPr lang="en-US" dirty="0"/>
              <a:t>Spanish 1 or French 1</a:t>
            </a:r>
          </a:p>
          <a:p>
            <a:pPr lvl="1"/>
            <a:r>
              <a:rPr lang="en-US" dirty="0"/>
              <a:t>Algebra 2 Honors</a:t>
            </a:r>
          </a:p>
          <a:p>
            <a:pPr lvl="1"/>
            <a:r>
              <a:rPr lang="en-US" dirty="0"/>
              <a:t>US Govt &amp; World History Honors</a:t>
            </a:r>
          </a:p>
          <a:p>
            <a:pPr lvl="1"/>
            <a:r>
              <a:rPr lang="en-US" dirty="0"/>
              <a:t>Inquiry Skills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C311E-3496-4847-A159-AC11CE0C0F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2" y="1996033"/>
            <a:ext cx="5251172" cy="473607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Sophomores</a:t>
            </a:r>
            <a:endParaRPr lang="en-US" dirty="0"/>
          </a:p>
          <a:p>
            <a:r>
              <a:rPr lang="en-US" dirty="0"/>
              <a:t>Work on logging CAS hours in </a:t>
            </a:r>
            <a:r>
              <a:rPr lang="en-US" dirty="0" err="1"/>
              <a:t>managebac</a:t>
            </a:r>
            <a:r>
              <a:rPr lang="en-US" dirty="0"/>
              <a:t> (meet requirements)</a:t>
            </a:r>
          </a:p>
          <a:p>
            <a:r>
              <a:rPr lang="en-US" dirty="0"/>
              <a:t>Focus on Academics:</a:t>
            </a:r>
          </a:p>
          <a:p>
            <a:pPr lvl="1"/>
            <a:r>
              <a:rPr lang="en-US" dirty="0"/>
              <a:t>Pre-IB English 2</a:t>
            </a:r>
          </a:p>
          <a:p>
            <a:pPr lvl="1"/>
            <a:r>
              <a:rPr lang="en-US" dirty="0"/>
              <a:t>Pre-IB Chemistry &amp; Pre-IB Physics</a:t>
            </a:r>
          </a:p>
          <a:p>
            <a:pPr lvl="1"/>
            <a:r>
              <a:rPr lang="en-US" dirty="0"/>
              <a:t>Spanish 2 or French 2</a:t>
            </a:r>
          </a:p>
          <a:p>
            <a:pPr lvl="1"/>
            <a:r>
              <a:rPr lang="en-US" dirty="0"/>
              <a:t>Trigonometry, geometry, math analysis</a:t>
            </a:r>
          </a:p>
          <a:p>
            <a:pPr lvl="1"/>
            <a:r>
              <a:rPr lang="en-US" dirty="0"/>
              <a:t>AP European History</a:t>
            </a:r>
          </a:p>
          <a:p>
            <a:pPr lvl="1"/>
            <a:r>
              <a:rPr lang="en-US" dirty="0"/>
              <a:t>@ Least 1 traditional elective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8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FBA9-FFB0-4075-AE52-2FB17336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Grade Level Focus</a:t>
            </a:r>
            <a:br>
              <a:rPr lang="en-US" sz="6000" dirty="0"/>
            </a:br>
            <a:r>
              <a:rPr lang="en-US" sz="6000" dirty="0"/>
              <a:t>(Diploma Program; HL and SL)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C6F84-3E9E-401E-8EBC-BF8F980247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433850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JUNIORS</a:t>
            </a:r>
            <a:endParaRPr lang="en-US" dirty="0"/>
          </a:p>
          <a:p>
            <a:r>
              <a:rPr lang="en-US" dirty="0"/>
              <a:t>Prepare to take ACT/SAT next semester</a:t>
            </a:r>
          </a:p>
          <a:p>
            <a:r>
              <a:rPr lang="en-US" dirty="0"/>
              <a:t>Remind them to stay on top of due dates &amp; ask for help when needed</a:t>
            </a:r>
          </a:p>
          <a:p>
            <a:r>
              <a:rPr lang="en-US" dirty="0"/>
              <a:t>remind them to log CAS</a:t>
            </a:r>
          </a:p>
          <a:p>
            <a:r>
              <a:rPr lang="en-US" dirty="0"/>
              <a:t>Theory of Knowledge begins 2</a:t>
            </a:r>
            <a:r>
              <a:rPr lang="en-US" baseline="30000" dirty="0"/>
              <a:t>nd</a:t>
            </a:r>
            <a:r>
              <a:rPr lang="en-US" dirty="0"/>
              <a:t> semester</a:t>
            </a:r>
          </a:p>
          <a:p>
            <a:r>
              <a:rPr lang="en-US" dirty="0"/>
              <a:t>Work on some IA’s begins</a:t>
            </a:r>
          </a:p>
          <a:p>
            <a:r>
              <a:rPr lang="en-US" dirty="0"/>
              <a:t>Work on EE Begins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BEC1C-5BD9-433D-9CAA-AA63A2F0AB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4338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SENIORS</a:t>
            </a:r>
            <a:endParaRPr lang="en-US" dirty="0"/>
          </a:p>
          <a:p>
            <a:r>
              <a:rPr lang="en-US" dirty="0"/>
              <a:t>Remind them to breathe &amp; ask for help!</a:t>
            </a:r>
          </a:p>
          <a:p>
            <a:r>
              <a:rPr lang="en-US" dirty="0"/>
              <a:t>College apps &amp; Ask for help!</a:t>
            </a:r>
          </a:p>
          <a:p>
            <a:r>
              <a:rPr lang="en-US" dirty="0"/>
              <a:t>Finish IA’s &amp; Ask for help!</a:t>
            </a:r>
          </a:p>
          <a:p>
            <a:r>
              <a:rPr lang="en-US" dirty="0"/>
              <a:t>Finish EE &amp; Ask for help!</a:t>
            </a:r>
          </a:p>
          <a:p>
            <a:r>
              <a:rPr lang="en-US" dirty="0"/>
              <a:t>Theory of knowledge ends 1</a:t>
            </a:r>
            <a:r>
              <a:rPr lang="en-US" baseline="30000" dirty="0"/>
              <a:t>st</a:t>
            </a:r>
            <a:r>
              <a:rPr lang="en-US" dirty="0"/>
              <a:t> Semester; get back full JA next semester</a:t>
            </a:r>
          </a:p>
          <a:p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BREATHE &amp; Ask for help!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C9937B-3060-4048-8C7F-43E55993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224613"/>
          </a:xfrm>
        </p:spPr>
        <p:txBody>
          <a:bodyPr/>
          <a:lstStyle/>
          <a:p>
            <a:r>
              <a:rPr lang="en-US" dirty="0"/>
              <a:t>Questions &amp; Answers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alleviate confusion </a:t>
            </a:r>
            <a:br>
              <a:rPr lang="en-US" dirty="0"/>
            </a:br>
            <a:r>
              <a:rPr lang="en-US" dirty="0"/>
              <a:t>Please type your questions into the chat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CFC3E-C1B4-4013-BAAB-A1AF6CA06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24887" y="3429000"/>
            <a:ext cx="3342226" cy="21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2133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245</TotalTime>
  <Words>416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Droplet</vt:lpstr>
      <vt:lpstr>Coffee Talk #1 2021-2022</vt:lpstr>
      <vt:lpstr>Agenda</vt:lpstr>
      <vt:lpstr>Staying on Top of the All the Information!</vt:lpstr>
      <vt:lpstr>Contacting Teachers</vt:lpstr>
      <vt:lpstr>Let’s Talk about CAS</vt:lpstr>
      <vt:lpstr>Grade level focus Pre-IB Program</vt:lpstr>
      <vt:lpstr>Grade Level Focus (Diploma Program; HL and SL)</vt:lpstr>
      <vt:lpstr>Questions &amp; Answers  To alleviate confusion  Please type your questions into the chat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Talk #1 2021-2022</dc:title>
  <dc:creator>Daniel Cribb</dc:creator>
  <cp:lastModifiedBy>Daniel Cribb</cp:lastModifiedBy>
  <cp:revision>6</cp:revision>
  <dcterms:created xsi:type="dcterms:W3CDTF">2021-08-23T14:50:28Z</dcterms:created>
  <dcterms:modified xsi:type="dcterms:W3CDTF">2021-08-24T15:16:29Z</dcterms:modified>
</cp:coreProperties>
</file>